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572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760"/>
    <a:srgbClr val="801535"/>
    <a:srgbClr val="DD8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37" d="100"/>
          <a:sy n="137" d="100"/>
        </p:scale>
        <p:origin x="3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47539"/>
            <a:ext cx="3886200" cy="2228427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361902"/>
            <a:ext cx="3429000" cy="1545378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8" y="340783"/>
            <a:ext cx="985838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340783"/>
            <a:ext cx="2900363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1595757"/>
            <a:ext cx="3943350" cy="266255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4" y="4283500"/>
            <a:ext cx="3943350" cy="1400175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703917"/>
            <a:ext cx="194310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" y="1703917"/>
            <a:ext cx="194310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40785"/>
            <a:ext cx="394335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1" y="1569085"/>
            <a:ext cx="1934170" cy="76898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1" y="2338070"/>
            <a:ext cx="1934170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" y="1569085"/>
            <a:ext cx="1943696" cy="76898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" y="2338070"/>
            <a:ext cx="1943696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426720"/>
            <a:ext cx="1474589" cy="149352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" y="921598"/>
            <a:ext cx="2314575" cy="454871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920240"/>
            <a:ext cx="1474589" cy="3557482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426720"/>
            <a:ext cx="1474589" cy="149352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" y="921598"/>
            <a:ext cx="2314575" cy="4548717"/>
          </a:xfrm>
        </p:spPr>
        <p:txBody>
          <a:bodyPr anchor="t"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920240"/>
            <a:ext cx="1474589" cy="3557482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340785"/>
            <a:ext cx="394335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703917"/>
            <a:ext cx="394335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" y="5932595"/>
            <a:ext cx="10287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5932595"/>
            <a:ext cx="154305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" y="5932595"/>
            <a:ext cx="10287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B29A8-48C1-AA4D-8F70-70D7EE6F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083824">
            <a:off x="967054" y="1244277"/>
            <a:ext cx="2654366" cy="18300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F56C1-7371-F649-9A48-9442232EAB85}"/>
              </a:ext>
            </a:extLst>
          </p:cNvPr>
          <p:cNvSpPr txBox="1"/>
          <p:nvPr/>
        </p:nvSpPr>
        <p:spPr>
          <a:xfrm>
            <a:off x="1551185" y="4666372"/>
            <a:ext cx="246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AB2760"/>
                </a:solidFill>
                <a:latin typeface="Baskerville Old Face" panose="02020602080505020303" pitchFamily="18" charset="77"/>
                <a:ea typeface="A little sunshine" panose="02000603000000000000" pitchFamily="2" charset="0"/>
              </a:rPr>
              <a:t>Love, “Your Name Here"</a:t>
            </a:r>
          </a:p>
        </p:txBody>
      </p:sp>
    </p:spTree>
    <p:extLst>
      <p:ext uri="{BB962C8B-B14F-4D97-AF65-F5344CB8AC3E}">
        <p14:creationId xmlns:p14="http://schemas.microsoft.com/office/powerpoint/2010/main" val="167041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7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Mother’s Day</dc:title>
  <dc:creator>Christopher Thompson</dc:creator>
  <cp:lastModifiedBy>Christopher Thompson</cp:lastModifiedBy>
  <cp:revision>11</cp:revision>
  <dcterms:created xsi:type="dcterms:W3CDTF">2020-04-10T16:00:27Z</dcterms:created>
  <dcterms:modified xsi:type="dcterms:W3CDTF">2020-04-10T17:41:51Z</dcterms:modified>
</cp:coreProperties>
</file>