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1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3177-1AA3-A94B-AF26-77A8DE9C75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C306-E64C-4849-B98D-6A4AD27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5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3177-1AA3-A94B-AF26-77A8DE9C75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C306-E64C-4849-B98D-6A4AD27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7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3177-1AA3-A94B-AF26-77A8DE9C75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C306-E64C-4849-B98D-6A4AD27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8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3177-1AA3-A94B-AF26-77A8DE9C75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C306-E64C-4849-B98D-6A4AD27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0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3177-1AA3-A94B-AF26-77A8DE9C75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C306-E64C-4849-B98D-6A4AD27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8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3177-1AA3-A94B-AF26-77A8DE9C75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C306-E64C-4849-B98D-6A4AD27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6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3177-1AA3-A94B-AF26-77A8DE9C75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C306-E64C-4849-B98D-6A4AD27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9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3177-1AA3-A94B-AF26-77A8DE9C75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C306-E64C-4849-B98D-6A4AD27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6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3177-1AA3-A94B-AF26-77A8DE9C75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C306-E64C-4849-B98D-6A4AD27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5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3177-1AA3-A94B-AF26-77A8DE9C75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C306-E64C-4849-B98D-6A4AD27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4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3177-1AA3-A94B-AF26-77A8DE9C75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C306-E64C-4849-B98D-6A4AD27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4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F3177-1AA3-A94B-AF26-77A8DE9C75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C306-E64C-4849-B98D-6A4AD27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02615C-717A-AF44-BF57-ED4C31010A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9893" y="2398184"/>
            <a:ext cx="2859617" cy="2859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56F764-8CE7-C949-ACC9-0FED04000417}"/>
              </a:ext>
            </a:extLst>
          </p:cNvPr>
          <p:cNvSpPr txBox="1"/>
          <p:nvPr/>
        </p:nvSpPr>
        <p:spPr>
          <a:xfrm>
            <a:off x="5029200" y="1783644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Type Your Message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F42CD-A818-3D4A-A7CC-29F12F2BB9ED}"/>
              </a:ext>
            </a:extLst>
          </p:cNvPr>
          <p:cNvSpPr txBox="1"/>
          <p:nvPr/>
        </p:nvSpPr>
        <p:spPr>
          <a:xfrm>
            <a:off x="5029200" y="4980802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Type Your Message Here.</a:t>
            </a:r>
          </a:p>
        </p:txBody>
      </p:sp>
    </p:spTree>
    <p:extLst>
      <p:ext uri="{BB962C8B-B14F-4D97-AF65-F5344CB8AC3E}">
        <p14:creationId xmlns:p14="http://schemas.microsoft.com/office/powerpoint/2010/main" val="3289009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9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Thompson</dc:creator>
  <cp:lastModifiedBy>Christopher Thompson</cp:lastModifiedBy>
  <cp:revision>4</cp:revision>
  <dcterms:created xsi:type="dcterms:W3CDTF">2020-09-16T18:29:58Z</dcterms:created>
  <dcterms:modified xsi:type="dcterms:W3CDTF">2020-09-16T19:07:46Z</dcterms:modified>
</cp:coreProperties>
</file>